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8"/>
  </p:normalViewPr>
  <p:slideViewPr>
    <p:cSldViewPr snapToGrid="0">
      <p:cViewPr varScale="1">
        <p:scale>
          <a:sx n="100" d="100"/>
          <a:sy n="100" d="100"/>
        </p:scale>
        <p:origin x="100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CF76A-C6C2-8942-970F-01FED26F12B0}" type="datetimeFigureOut">
              <a:rPr lang="en-US" smtClean="0"/>
              <a:t>3/24/25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DBBCB3-476E-354B-B37E-FC8AF76E3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51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1896ED55-48D0-ADE8-BFB4-BDEA67386C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b="3241"/>
          <a:stretch/>
        </p:blipFill>
        <p:spPr>
          <a:xfrm>
            <a:off x="0" y="0"/>
            <a:ext cx="12192000" cy="66264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7B33F3-5C8A-0638-1EE6-A7C0857941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3880" y="3494296"/>
            <a:ext cx="11064241" cy="1006475"/>
          </a:xfrm>
        </p:spPr>
        <p:txBody>
          <a:bodyPr anchor="b"/>
          <a:lstStyle>
            <a:lvl1pPr algn="ctr">
              <a:defRPr sz="6000">
                <a:solidFill>
                  <a:srgbClr val="00B0F0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61E5EA-34E5-65B5-4BA7-16ABCBBF1D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23472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67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E11A0-A016-EAD1-A229-A61F04984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1440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38B70-A3DA-671B-939C-2ACE1297E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B9F25E-3F0B-7A0E-AEF8-3F9A7CCA7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98E7-74C5-C040-8020-C76C913080E6}" type="datetime1">
              <a:rPr lang="en-GB" smtClean="0"/>
              <a:t>24/03/2025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22BD9-955B-1091-5550-60F476C96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Eurographics 2025: XXX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27953-EF02-000C-67BC-902483898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D7B23-1151-1046-A1A1-DA561607DDD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6AEA191-ED9E-7D1E-64DC-49E4051B22A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47619" y="331405"/>
            <a:ext cx="1575417" cy="699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57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9843E-C3B3-435A-EAF5-93C5166A8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89C8B2-3CF6-ECCD-F99B-601234D5A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1D525-8DD4-D959-E672-BA69E1549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C1D9-B9F0-0E49-9109-D6597BB93143}" type="datetime1">
              <a:rPr lang="en-GB" smtClean="0"/>
              <a:t>24/03/2025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17845-61AE-A3B0-2274-BFAEB9A2A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Eurographics 2025: XXX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6FACE-CFDE-1C03-382E-792CD5AE1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D7B23-1151-1046-A1A1-DA561607DDD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DDEE338-1460-7662-A261-D3E7138BEF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5334" y="466296"/>
            <a:ext cx="2306568" cy="1023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984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9C375-878F-7C3C-5AEB-355E4D373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1440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BF171-F595-87E8-7C9A-D518EFC0C3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24D6EF-6870-58FC-04B7-57AE77485E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AF7D75-0704-B9E4-4BBA-FBD4EC3A0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5D995-A35A-964C-8635-B0CD824101F6}" type="datetime1">
              <a:rPr lang="en-GB" smtClean="0"/>
              <a:t>24/03/2025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7B41A3-5F5E-1C4F-664B-452498E24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Eurographics 2025: XXX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0E0749-0BC0-1601-5C07-C26056E36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D7B23-1151-1046-A1A1-DA561607DDD9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41463FF-D022-5EC9-E50A-85BE9526A5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47619" y="331405"/>
            <a:ext cx="1575417" cy="699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93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0E3DB-69C4-9C0C-B697-4C453F1CF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142412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DB0DC1-7B50-B219-1FB4-B09F4705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53C815-5320-664E-6D70-A6DB907F7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41FE9A-A1DA-2A53-ED93-4E1E6EF9D6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02FC87-AE8B-3E7B-980C-923FA1B844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9B93DC-C0A3-FFDC-C267-C747F4F4D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EF564-060C-2841-B86B-FE48E549D385}" type="datetime1">
              <a:rPr lang="en-GB" smtClean="0"/>
              <a:t>24/03/2025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5F5010-0709-A741-613F-AB12AF467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Eurographics 2025: XXX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81572D-BCDE-FDB8-3D12-4ADC95B10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D7B23-1151-1046-A1A1-DA561607DDD9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F64CD95-6C0D-D7C4-A703-59C61C5473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47619" y="331405"/>
            <a:ext cx="1575417" cy="699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578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B1647-A0CA-F63B-60E1-3C8299AE2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1440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B80B0B-F477-5F9C-E76F-940EC0C4D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785E-26D9-C54F-A8DF-AB64A8E63B2A}" type="datetime1">
              <a:rPr lang="en-GB" smtClean="0"/>
              <a:t>24/03/2025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F70E80-8454-1357-363E-96E4C9AB8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Eurographics 2025: XXX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46978B-1E30-78EB-EE55-A6EF734CE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D7B23-1151-1046-A1A1-DA561607DDD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4A061A-080D-964C-D236-B8F54897F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47619" y="331405"/>
            <a:ext cx="1575417" cy="699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296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548F89-91A2-415E-5DF2-4AEB89AA0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FA6E-1B58-984A-8A6C-A6FB3B3C2973}" type="datetime1">
              <a:rPr lang="en-GB" smtClean="0"/>
              <a:t>24/03/2025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45A734-AE38-6980-F756-1A40009DC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Eurographics 2025: XXX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F54D52-3A05-D2ED-E86B-1D8932060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D7B23-1151-1046-A1A1-DA561607D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03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9794DA-D694-37CA-65E4-DB86A6DFA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27F0F0-A936-9CCF-120C-A8AF300DC3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872FA-5A14-FA63-9492-FC7DD2D233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583D2D4-4261-A84C-815A-E3BD14B45055}" type="datetime1">
              <a:rPr lang="en-GB" smtClean="0"/>
              <a:pPr/>
              <a:t>24/03/2025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8C3E6-511C-985A-4B67-E8EC77259A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Eurographics 2025: XXX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A4AD5-F59E-AE85-86EF-90435C4934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12DD7B23-1151-1046-A1A1-DA561607DD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017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27306-9DD5-9698-9CDF-8E2691C587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3880" y="2944734"/>
            <a:ext cx="11064241" cy="1505237"/>
          </a:xfrm>
        </p:spPr>
        <p:txBody>
          <a:bodyPr>
            <a:normAutofit fontScale="90000"/>
          </a:bodyPr>
          <a:lstStyle/>
          <a:p>
            <a:r>
              <a:rPr lang="en-US" dirty="0"/>
              <a:t>Put your talk title right here</a:t>
            </a:r>
            <a:br>
              <a:rPr lang="en-US" dirty="0"/>
            </a:br>
            <a:r>
              <a:rPr lang="en-US" dirty="0"/>
              <a:t>It might use two lines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E11DB4-A876-DB2A-72B1-9F064108A2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880" y="4798734"/>
            <a:ext cx="11064240" cy="15052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Put your affiliations here</a:t>
            </a:r>
          </a:p>
          <a:p>
            <a:r>
              <a:rPr lang="en-US" dirty="0"/>
              <a:t>You might need to use more than one line</a:t>
            </a:r>
          </a:p>
          <a:p>
            <a:r>
              <a:rPr lang="en-US" dirty="0"/>
              <a:t>Or Three</a:t>
            </a:r>
          </a:p>
          <a:p>
            <a:r>
              <a:rPr lang="en-US" dirty="0"/>
              <a:t>Or Four</a:t>
            </a:r>
          </a:p>
        </p:txBody>
      </p:sp>
    </p:spTree>
    <p:extLst>
      <p:ext uri="{BB962C8B-B14F-4D97-AF65-F5344CB8AC3E}">
        <p14:creationId xmlns:p14="http://schemas.microsoft.com/office/powerpoint/2010/main" val="883638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B40AC-C078-9101-8F41-F5469ED86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an example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37413-40CA-4912-1C12-29DC8E0D3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CA6D2-83A8-ADD9-E089-35F47B5D2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98E7-74C5-C040-8020-C76C913080E6}" type="datetime1">
              <a:rPr lang="en-GB" smtClean="0"/>
              <a:t>24/03/2025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BCDA57-A32D-E0DD-3DB3-4E0DCDD48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Eurographics 2025: XXX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C8330-EBA8-6724-1D5F-B6DF8BD34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D7B23-1151-1046-A1A1-DA561607DD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119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0870B-471E-F87D-1DAC-F49126A7A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Award logo material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CEBBB8-651C-3A01-D550-370C9F542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98E7-74C5-C040-8020-C76C913080E6}" type="datetime1">
              <a:rPr lang="en-GB" smtClean="0"/>
              <a:t>24/03/2025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FEEA5-AF1F-2F02-A9C7-66947BF05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Eurographics 2025: XXX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057609-DFF9-74CF-D83D-E9AACF92E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D7B23-1151-1046-A1A1-DA561607DDD9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14AD24-A90F-CE8E-4062-08B858A3C4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2341" y="3005085"/>
            <a:ext cx="4387317" cy="2248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955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52</Words>
  <Application>Microsoft Macintosh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Arial</vt:lpstr>
      <vt:lpstr>Calibri</vt:lpstr>
      <vt:lpstr>Office Theme</vt:lpstr>
      <vt:lpstr>Put your talk title right here It might use two lines</vt:lpstr>
      <vt:lpstr>This is an example title</vt:lpstr>
      <vt:lpstr>Award logo material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Ritschel, Tobias</dc:creator>
  <cp:lastModifiedBy>Ritschel, Tobias</cp:lastModifiedBy>
  <cp:revision>7</cp:revision>
  <dcterms:created xsi:type="dcterms:W3CDTF">2025-03-21T07:19:03Z</dcterms:created>
  <dcterms:modified xsi:type="dcterms:W3CDTF">2025-03-24T10:08:16Z</dcterms:modified>
</cp:coreProperties>
</file>